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315200"/>
  <p:notesSz cx="6858000" cy="9144000"/>
  <p:embeddedFontLst>
    <p:embeddedFont>
      <p:font typeface="Pacifico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acific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06638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2306638" y="1143000"/>
            <a:ext cx="22447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48640" y="1646133"/>
            <a:ext cx="6217920" cy="35018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914400" y="5282989"/>
            <a:ext cx="5486400" cy="2428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466725" y="2714626"/>
            <a:ext cx="6381750" cy="6308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761596" y="4008861"/>
            <a:ext cx="8524029" cy="1577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438804" y="2477241"/>
            <a:ext cx="8524029" cy="464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503238" y="2678113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99110" y="2507618"/>
            <a:ext cx="6309360" cy="41840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99110" y="6731215"/>
            <a:ext cx="6309360" cy="2200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5029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703320" y="2677584"/>
            <a:ext cx="3108960" cy="638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503873" y="535519"/>
            <a:ext cx="6309360" cy="19441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503874" y="2465706"/>
            <a:ext cx="3094672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503874" y="3674110"/>
            <a:ext cx="3094672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703320" y="2465706"/>
            <a:ext cx="3109913" cy="12084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192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b="1" sz="144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b="1" sz="128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703320" y="3674110"/>
            <a:ext cx="3109913" cy="5404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indent="-37084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indent="-350519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503873" y="670560"/>
            <a:ext cx="2359342" cy="23469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109913" y="1448226"/>
            <a:ext cx="3703320" cy="714798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503873" y="3017520"/>
            <a:ext cx="2359342" cy="559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96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03238" y="534988"/>
            <a:ext cx="6308725" cy="1944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03238" y="2678113"/>
            <a:ext cx="6308725" cy="638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0039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004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004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b="0" i="0" sz="14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03238" y="9323388"/>
            <a:ext cx="1646237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422525" y="9323388"/>
            <a:ext cx="2470150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5165725" y="9323388"/>
            <a:ext cx="1646238" cy="534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9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3351" y="-114300"/>
            <a:ext cx="8812213" cy="10358438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855663" y="1914525"/>
            <a:ext cx="5486400" cy="242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8</a:t>
            </a:r>
            <a:r>
              <a:rPr b="1" baseline="30000" lang="en-US" sz="36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 Grade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199231" y="1269891"/>
            <a:ext cx="67992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 u="none" cap="none" strike="noStrike">
                <a:solidFill>
                  <a:schemeClr val="dk1"/>
                </a:solidFill>
                <a:latin typeface="Pacifico"/>
                <a:ea typeface="Pacifico"/>
                <a:cs typeface="Pacifico"/>
                <a:sym typeface="Pacifico"/>
              </a:rPr>
              <a:t>Rutledge Middle School</a:t>
            </a:r>
            <a:endParaRPr sz="3800" u="none" cap="none" strike="noStrike">
              <a:solidFill>
                <a:schemeClr val="dk1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456550" y="1850900"/>
            <a:ext cx="3657600" cy="67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Pencils 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Blue/Black Pens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Red Pens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Colored Pencils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Glue Sticks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(Jumbo &amp; Small Sizes)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 Composition Notebooks 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Texas Instrument Scientific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Calculator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College Ruled Loose Leaf Paper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Multi-colored Highlighters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 Packs of Index Cards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( 500 Count; standard size)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4 3 Prong folders w/ pockets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1” inch Three Ring </a:t>
            </a: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B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inder 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(2)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½ Inch Three Ring Binder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en-US" sz="1800"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Packs of Dividers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Pencil Pouch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2 Packs of Multi-Colored Post It Notes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Pocket Dictionary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Pack of Markers or Colored Sharpies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1 Fiskars Student Scissors</a:t>
            </a:r>
            <a:endParaRPr/>
          </a:p>
          <a:p>
            <a:pPr indent="-1143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Earbuds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114156" y="4161175"/>
            <a:ext cx="2857500" cy="31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Homeroom Essential Supplies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Mesh or Clear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ackpack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Roller Backpacks)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 Sanitizer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Disinfectant Spray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Kleenex  (2 boxes)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Clorox Wipes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Paper  Towels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Expo Markers (1 pack)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 Paper (1 pack)</a:t>
            </a:r>
            <a:endParaRPr b="1"/>
          </a:p>
        </p:txBody>
      </p:sp>
      <p:pic>
        <p:nvPicPr>
          <p:cNvPr descr="Fordham Rams Secondary Logo - NCAA Division I (d-h) (NCAA d-h) - Chris  Creamer's Sports Logos Page - SportsLogos.Net" id="93" name="Google Shape;9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9875" y="8566400"/>
            <a:ext cx="3166625" cy="99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