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Pacific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cific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6638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6638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466725" y="2714626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761596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3238" y="2678113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indent="-37084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indent="-350519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3238" y="2678113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0039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004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004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3351" y="-114300"/>
            <a:ext cx="8812213" cy="1035843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855663" y="1914525"/>
            <a:ext cx="5486400" cy="242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baseline="30000" lang="en-US" sz="36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 Grade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99231" y="1269891"/>
            <a:ext cx="6799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 u="none" cap="none" strike="noStrike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Rutledge Middle School</a:t>
            </a:r>
            <a:endParaRPr sz="3800" u="none" cap="none" strike="noStrike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56550" y="1850900"/>
            <a:ext cx="3657600" cy="67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Pencils 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Blue/Black Pens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Red Pens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Colored Pencils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Glue Sticks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(Jumbo &amp; Small Sizes)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 Composition Notebooks 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Texas Instrument Scientific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Calculator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College Ruled Loose Leaf Paper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Multi-colored Highlighters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Packs of Index Cards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( 500 Count; standard size)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 3 Prong folders w/ pockets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1” inch Three Ring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B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inder 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(2)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½ Inch Three Ring Binder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Packs of Dividers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Pencil Pouch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Packs of Multi-Colored Post It Notes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Pocket Dictionary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Pack of Markers or Colored Sharpies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Fiskars Student Scissors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Earbuds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114156" y="4161175"/>
            <a:ext cx="28575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Homeroom Essential Supplies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Mesh or Clear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ackpack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Roller Backpacks)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 Sanitizer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Disinfectant Spray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Kleenex  (2 boxes)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Clorox Wipes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  Towels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 Markers (1 pack)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Paper (1 pack)</a:t>
            </a:r>
            <a:endParaRPr b="1"/>
          </a:p>
        </p:txBody>
      </p:sp>
      <p:pic>
        <p:nvPicPr>
          <p:cNvPr descr="Fordham Rams Secondary Logo - NCAA Division I (d-h) (NCAA d-h) - Chris  Creamer's Sports Logos Page - SportsLogos.Net" id="93" name="Google Shape;9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875" y="8566400"/>
            <a:ext cx="3166625" cy="99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